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0B159E-A01E-4E09-A8A4-9976F2F50994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D980E-FBDD-418D-B51E-50D4D230B23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0453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D980E-FBDD-418D-B51E-50D4D230B23A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55888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c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  <p:cxnSp>
        <p:nvCxnSpPr>
          <p:cNvPr id="11" name="Conexão rect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xão rect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c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xão rect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xão rect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8792BB0-86AA-4D3B-8CFB-94B98420F51E}" type="datetimeFigureOut">
              <a:rPr lang="pt-PT" smtClean="0"/>
              <a:t>11-05-2014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9DCE5171-8DC5-4476-A9AF-15B93E2C5267}" type="slidenum">
              <a:rPr lang="pt-PT" smtClean="0"/>
              <a:t>‹nº›</a:t>
            </a:fld>
            <a:endParaRPr lang="pt-P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8062912" cy="1470025"/>
          </a:xfrm>
        </p:spPr>
        <p:txBody>
          <a:bodyPr>
            <a:noAutofit/>
          </a:bodyPr>
          <a:lstStyle/>
          <a:p>
            <a:r>
              <a:rPr lang="pt-PT" sz="5400" dirty="0" err="1" smtClean="0"/>
              <a:t>European</a:t>
            </a:r>
            <a:r>
              <a:rPr lang="pt-PT" sz="5400" dirty="0" smtClean="0"/>
              <a:t> </a:t>
            </a:r>
            <a:r>
              <a:rPr lang="pt-PT" sz="5400" dirty="0" err="1" smtClean="0"/>
              <a:t>borders</a:t>
            </a:r>
            <a:r>
              <a:rPr lang="pt-PT" sz="5400" dirty="0" smtClean="0"/>
              <a:t> </a:t>
            </a:r>
            <a:r>
              <a:rPr lang="pt-PT" sz="5400" dirty="0" err="1" smtClean="0"/>
              <a:t>Committee</a:t>
            </a:r>
            <a:endParaRPr lang="pt-PT" sz="5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9181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dirty="0" smtClean="0"/>
              <a:t>1. </a:t>
            </a:r>
            <a:r>
              <a:rPr lang="pt-PT" sz="4000" dirty="0" err="1" smtClean="0"/>
              <a:t>Where</a:t>
            </a:r>
            <a:r>
              <a:rPr lang="pt-PT" sz="4000" dirty="0" smtClean="0"/>
              <a:t> are </a:t>
            </a:r>
            <a:r>
              <a:rPr lang="pt-PT" sz="4000" dirty="0" err="1" smtClean="0"/>
              <a:t>the</a:t>
            </a:r>
            <a:r>
              <a:rPr lang="pt-PT" sz="4000" dirty="0" smtClean="0"/>
              <a:t> </a:t>
            </a:r>
            <a:r>
              <a:rPr lang="pt-PT" sz="4000" dirty="0" err="1" smtClean="0"/>
              <a:t>borders</a:t>
            </a:r>
            <a:r>
              <a:rPr lang="pt-PT" sz="4000" dirty="0" smtClean="0"/>
              <a:t> of </a:t>
            </a:r>
            <a:r>
              <a:rPr lang="pt-PT" sz="4000" dirty="0" err="1" smtClean="0"/>
              <a:t>the</a:t>
            </a:r>
            <a:r>
              <a:rPr lang="pt-PT" sz="4000" dirty="0" smtClean="0"/>
              <a:t> </a:t>
            </a:r>
            <a:r>
              <a:rPr lang="pt-PT" sz="4000" dirty="0" err="1" smtClean="0"/>
              <a:t>European</a:t>
            </a:r>
            <a:r>
              <a:rPr lang="pt-PT" sz="4000" dirty="0" smtClean="0"/>
              <a:t> </a:t>
            </a:r>
            <a:r>
              <a:rPr lang="pt-PT" sz="4000" dirty="0" err="1" smtClean="0"/>
              <a:t>Union</a:t>
            </a:r>
            <a:r>
              <a:rPr lang="pt-PT" sz="4000" dirty="0" smtClean="0"/>
              <a:t>?</a:t>
            </a:r>
            <a:endParaRPr lang="pt-PT" sz="4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 sz="2400" u="sng" dirty="0" err="1" smtClean="0"/>
              <a:t>Northern</a:t>
            </a:r>
            <a:r>
              <a:rPr lang="pt-PT" sz="2400" u="sng" dirty="0" smtClean="0"/>
              <a:t> </a:t>
            </a:r>
            <a:r>
              <a:rPr lang="pt-PT" sz="2400" u="sng" dirty="0" err="1" smtClean="0"/>
              <a:t>borders:</a:t>
            </a:r>
            <a:r>
              <a:rPr lang="pt-PT" sz="2400" dirty="0" err="1" smtClean="0"/>
              <a:t>Belgium</a:t>
            </a:r>
            <a:r>
              <a:rPr lang="pt-PT" sz="2400" dirty="0" smtClean="0"/>
              <a:t>, </a:t>
            </a:r>
            <a:r>
              <a:rPr lang="pt-PT" sz="2400" dirty="0" err="1" smtClean="0"/>
              <a:t>Finland</a:t>
            </a:r>
            <a:r>
              <a:rPr lang="pt-PT" sz="2400" dirty="0" smtClean="0"/>
              <a:t>, </a:t>
            </a:r>
            <a:r>
              <a:rPr lang="pt-PT" sz="2400" dirty="0" err="1" smtClean="0"/>
              <a:t>Germany</a:t>
            </a:r>
            <a:r>
              <a:rPr lang="pt-PT" sz="2400" dirty="0" smtClean="0"/>
              <a:t>, </a:t>
            </a:r>
            <a:r>
              <a:rPr lang="pt-PT" sz="2400" dirty="0" err="1" smtClean="0"/>
              <a:t>Netherlands</a:t>
            </a:r>
            <a:r>
              <a:rPr lang="pt-PT" sz="2400" dirty="0" smtClean="0"/>
              <a:t>, </a:t>
            </a:r>
            <a:r>
              <a:rPr lang="pt-PT" sz="2400" dirty="0" err="1" smtClean="0"/>
              <a:t>Sweden</a:t>
            </a:r>
            <a:endParaRPr lang="pt-PT" sz="2400" dirty="0" smtClean="0"/>
          </a:p>
          <a:p>
            <a:endParaRPr lang="pt-PT" sz="2400" dirty="0" smtClean="0"/>
          </a:p>
          <a:p>
            <a:r>
              <a:rPr lang="pt-PT" sz="2400" u="sng" dirty="0" err="1" smtClean="0"/>
              <a:t>Eastern</a:t>
            </a:r>
            <a:r>
              <a:rPr lang="pt-PT" sz="2400" u="sng" dirty="0" smtClean="0"/>
              <a:t> </a:t>
            </a:r>
            <a:r>
              <a:rPr lang="pt-PT" sz="2400" u="sng" dirty="0" err="1" smtClean="0"/>
              <a:t>borders:</a:t>
            </a:r>
            <a:r>
              <a:rPr lang="pt-PT" sz="2400" dirty="0" err="1" smtClean="0"/>
              <a:t>Bulgaria</a:t>
            </a:r>
            <a:r>
              <a:rPr lang="pt-PT" sz="2400" dirty="0" smtClean="0"/>
              <a:t>, </a:t>
            </a:r>
            <a:r>
              <a:rPr lang="pt-PT" sz="2400" dirty="0" err="1" smtClean="0"/>
              <a:t>Cyprus</a:t>
            </a:r>
            <a:r>
              <a:rPr lang="pt-PT" sz="2400" dirty="0" smtClean="0"/>
              <a:t>, </a:t>
            </a:r>
            <a:r>
              <a:rPr lang="pt-PT" sz="2400" dirty="0" err="1" smtClean="0"/>
              <a:t>Estonia</a:t>
            </a:r>
            <a:r>
              <a:rPr lang="pt-PT" sz="2400" dirty="0" smtClean="0"/>
              <a:t>, </a:t>
            </a:r>
            <a:r>
              <a:rPr lang="pt-PT" sz="2400" dirty="0" err="1" smtClean="0"/>
              <a:t>Finland</a:t>
            </a:r>
            <a:r>
              <a:rPr lang="pt-PT" sz="2400" dirty="0" smtClean="0"/>
              <a:t>, </a:t>
            </a:r>
            <a:r>
              <a:rPr lang="pt-PT" sz="2400" dirty="0" err="1" smtClean="0"/>
              <a:t>Greece</a:t>
            </a:r>
            <a:r>
              <a:rPr lang="pt-PT" sz="2400" dirty="0" smtClean="0"/>
              <a:t>, </a:t>
            </a:r>
            <a:r>
              <a:rPr lang="pt-PT" sz="2400" dirty="0" err="1" smtClean="0"/>
              <a:t>Hungary</a:t>
            </a:r>
            <a:r>
              <a:rPr lang="pt-PT" sz="2400" dirty="0" smtClean="0"/>
              <a:t>, </a:t>
            </a:r>
            <a:r>
              <a:rPr lang="pt-PT" sz="2400" dirty="0" err="1" smtClean="0"/>
              <a:t>Latvia</a:t>
            </a:r>
            <a:r>
              <a:rPr lang="pt-PT" sz="2400" dirty="0" smtClean="0"/>
              <a:t>, </a:t>
            </a:r>
            <a:r>
              <a:rPr lang="pt-PT" sz="2400" dirty="0" err="1" smtClean="0"/>
              <a:t>Lithuania</a:t>
            </a:r>
            <a:r>
              <a:rPr lang="pt-PT" sz="2400" dirty="0" smtClean="0"/>
              <a:t>, </a:t>
            </a:r>
            <a:r>
              <a:rPr lang="pt-PT" sz="2400" dirty="0" err="1" smtClean="0"/>
              <a:t>Poland</a:t>
            </a:r>
            <a:r>
              <a:rPr lang="pt-PT" sz="2400" dirty="0" smtClean="0"/>
              <a:t>, </a:t>
            </a:r>
            <a:r>
              <a:rPr lang="pt-PT" sz="2400" dirty="0" err="1" smtClean="0"/>
              <a:t>Romania</a:t>
            </a:r>
            <a:r>
              <a:rPr lang="pt-PT" sz="2400" dirty="0" smtClean="0"/>
              <a:t>, </a:t>
            </a:r>
            <a:r>
              <a:rPr lang="pt-PT" sz="2400" dirty="0" err="1" smtClean="0"/>
              <a:t>Slovakia</a:t>
            </a:r>
            <a:endParaRPr lang="pt-PT" sz="2400" dirty="0" smtClean="0"/>
          </a:p>
          <a:p>
            <a:endParaRPr lang="pt-PT" sz="2400" dirty="0" smtClean="0"/>
          </a:p>
          <a:p>
            <a:r>
              <a:rPr lang="pt-PT" sz="2400" u="sng" dirty="0" smtClean="0"/>
              <a:t>Southern </a:t>
            </a:r>
            <a:r>
              <a:rPr lang="pt-PT" sz="2400" u="sng" dirty="0" err="1" smtClean="0"/>
              <a:t>borders:</a:t>
            </a:r>
            <a:r>
              <a:rPr lang="pt-PT" sz="2400" dirty="0" err="1" smtClean="0"/>
              <a:t>Cyprus</a:t>
            </a:r>
            <a:r>
              <a:rPr lang="pt-PT" sz="2400" dirty="0" smtClean="0"/>
              <a:t>, France, </a:t>
            </a:r>
            <a:r>
              <a:rPr lang="pt-PT" sz="2400" dirty="0" err="1" smtClean="0"/>
              <a:t>Greece</a:t>
            </a:r>
            <a:r>
              <a:rPr lang="pt-PT" sz="2400" dirty="0" smtClean="0"/>
              <a:t>, </a:t>
            </a:r>
            <a:r>
              <a:rPr lang="pt-PT" sz="2400" dirty="0" err="1" smtClean="0"/>
              <a:t>Italy</a:t>
            </a:r>
            <a:r>
              <a:rPr lang="pt-PT" sz="2400" dirty="0" smtClean="0"/>
              <a:t>, Portugal, </a:t>
            </a:r>
            <a:r>
              <a:rPr lang="pt-PT" sz="2400" dirty="0" err="1" smtClean="0"/>
              <a:t>Spain</a:t>
            </a:r>
            <a:endParaRPr lang="pt-PT" sz="2400" dirty="0" smtClean="0"/>
          </a:p>
          <a:p>
            <a:endParaRPr lang="pt-PT" sz="2400" dirty="0" smtClean="0"/>
          </a:p>
          <a:p>
            <a:r>
              <a:rPr lang="pt-PT" sz="2400" u="sng" dirty="0" smtClean="0"/>
              <a:t>Western </a:t>
            </a:r>
            <a:r>
              <a:rPr lang="pt-PT" sz="2400" u="sng" dirty="0" err="1" smtClean="0"/>
              <a:t>borders:</a:t>
            </a:r>
            <a:r>
              <a:rPr lang="pt-PT" sz="2400" dirty="0" err="1" smtClean="0"/>
              <a:t>France</a:t>
            </a:r>
            <a:r>
              <a:rPr lang="pt-PT" sz="2400" dirty="0" smtClean="0"/>
              <a:t>, </a:t>
            </a:r>
            <a:r>
              <a:rPr lang="pt-PT" sz="2400" dirty="0" err="1" smtClean="0"/>
              <a:t>Ireland</a:t>
            </a:r>
            <a:r>
              <a:rPr lang="pt-PT" sz="2400" dirty="0" smtClean="0"/>
              <a:t>, Portugal, </a:t>
            </a:r>
            <a:r>
              <a:rPr lang="pt-PT" sz="2400" dirty="0" err="1" smtClean="0"/>
              <a:t>Spain</a:t>
            </a:r>
            <a:r>
              <a:rPr lang="pt-PT" sz="2400" dirty="0" smtClean="0"/>
              <a:t>, United </a:t>
            </a:r>
            <a:r>
              <a:rPr lang="pt-PT" sz="2400" dirty="0" err="1" smtClean="0"/>
              <a:t>Kingdom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44426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20688"/>
            <a:ext cx="6192688" cy="5806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13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dirty="0" smtClean="0"/>
              <a:t>2. </a:t>
            </a:r>
            <a:r>
              <a:rPr lang="pt-PT" sz="4000" dirty="0" err="1" smtClean="0"/>
              <a:t>Conditions</a:t>
            </a:r>
            <a:r>
              <a:rPr lang="pt-PT" sz="4000" dirty="0" smtClean="0"/>
              <a:t> for </a:t>
            </a:r>
            <a:r>
              <a:rPr lang="pt-PT" sz="4000" dirty="0" err="1" smtClean="0"/>
              <a:t>joining</a:t>
            </a:r>
            <a:r>
              <a:rPr lang="pt-PT" sz="4000" dirty="0" smtClean="0"/>
              <a:t> </a:t>
            </a:r>
            <a:r>
              <a:rPr lang="pt-PT" sz="4000" dirty="0" err="1" smtClean="0"/>
              <a:t>the</a:t>
            </a:r>
            <a:r>
              <a:rPr lang="pt-PT" sz="4000" dirty="0" smtClean="0"/>
              <a:t> EU</a:t>
            </a:r>
            <a:endParaRPr lang="pt-PT" sz="4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>
              <a:buNone/>
            </a:pPr>
            <a:r>
              <a:rPr lang="pt-PT" sz="2400" dirty="0" smtClean="0"/>
              <a:t>In </a:t>
            </a:r>
            <a:r>
              <a:rPr lang="pt-PT" sz="2400" dirty="0" err="1" smtClean="0"/>
              <a:t>the</a:t>
            </a:r>
            <a:r>
              <a:rPr lang="pt-PT" sz="2400" dirty="0" smtClean="0"/>
              <a:t> EU are 28 </a:t>
            </a:r>
            <a:r>
              <a:rPr lang="pt-PT" sz="2400" dirty="0" err="1" smtClean="0"/>
              <a:t>member</a:t>
            </a:r>
            <a:r>
              <a:rPr lang="pt-PT" sz="2400" dirty="0" smtClean="0"/>
              <a:t> </a:t>
            </a:r>
            <a:r>
              <a:rPr lang="pt-PT" sz="2400" dirty="0" err="1" smtClean="0"/>
              <a:t>states</a:t>
            </a:r>
            <a:r>
              <a:rPr lang="pt-PT" sz="2400" dirty="0" smtClean="0"/>
              <a:t>, </a:t>
            </a:r>
            <a:r>
              <a:rPr lang="pt-PT" sz="2400" dirty="0" err="1" smtClean="0"/>
              <a:t>but</a:t>
            </a:r>
            <a:r>
              <a:rPr lang="pt-PT" sz="2400" dirty="0" smtClean="0"/>
              <a:t> </a:t>
            </a:r>
            <a:r>
              <a:rPr lang="pt-PT" sz="2400" dirty="0" err="1" smtClean="0"/>
              <a:t>Europe</a:t>
            </a:r>
            <a:r>
              <a:rPr lang="pt-PT" sz="2400" dirty="0" smtClean="0"/>
              <a:t> </a:t>
            </a:r>
            <a:r>
              <a:rPr lang="pt-PT" sz="2400" dirty="0" err="1" smtClean="0"/>
              <a:t>includes</a:t>
            </a:r>
            <a:r>
              <a:rPr lang="pt-PT" sz="2400" dirty="0" smtClean="0"/>
              <a:t> 50 </a:t>
            </a:r>
            <a:r>
              <a:rPr lang="pt-PT" sz="2400" dirty="0" err="1" smtClean="0"/>
              <a:t>countries</a:t>
            </a:r>
            <a:r>
              <a:rPr lang="pt-PT" sz="2400" dirty="0" smtClean="0"/>
              <a:t>.</a:t>
            </a:r>
          </a:p>
          <a:p>
            <a:pPr marL="64008" indent="0">
              <a:buNone/>
            </a:pPr>
            <a:r>
              <a:rPr lang="pt-PT" sz="2400" dirty="0" err="1" smtClean="0"/>
              <a:t>We</a:t>
            </a:r>
            <a:r>
              <a:rPr lang="pt-PT" sz="2400" dirty="0" smtClean="0"/>
              <a:t> </a:t>
            </a:r>
            <a:r>
              <a:rPr lang="pt-PT" sz="2400" dirty="0" err="1" smtClean="0"/>
              <a:t>think</a:t>
            </a:r>
            <a:r>
              <a:rPr lang="pt-PT" sz="2400" dirty="0" smtClean="0"/>
              <a:t> </a:t>
            </a:r>
            <a:r>
              <a:rPr lang="pt-PT" sz="2400" dirty="0" err="1" smtClean="0"/>
              <a:t>every</a:t>
            </a:r>
            <a:r>
              <a:rPr lang="pt-PT" sz="2400" dirty="0" smtClean="0"/>
              <a:t> </a:t>
            </a:r>
            <a:r>
              <a:rPr lang="pt-PT" sz="2400" dirty="0" err="1" smtClean="0"/>
              <a:t>country</a:t>
            </a:r>
            <a:r>
              <a:rPr lang="pt-PT" sz="2400" dirty="0" smtClean="0"/>
              <a:t> </a:t>
            </a:r>
            <a:r>
              <a:rPr lang="pt-PT" sz="2400" dirty="0" err="1" smtClean="0"/>
              <a:t>in</a:t>
            </a:r>
            <a:r>
              <a:rPr lang="pt-PT" sz="2400" dirty="0" smtClean="0"/>
              <a:t> </a:t>
            </a:r>
            <a:r>
              <a:rPr lang="pt-PT" sz="2400" dirty="0" err="1" smtClean="0"/>
              <a:t>Europe</a:t>
            </a:r>
            <a:r>
              <a:rPr lang="pt-PT" sz="2400" dirty="0" smtClean="0"/>
              <a:t> </a:t>
            </a:r>
            <a:r>
              <a:rPr lang="pt-PT" sz="2400" dirty="0" err="1" smtClean="0"/>
              <a:t>should</a:t>
            </a:r>
            <a:r>
              <a:rPr lang="pt-PT" sz="2400" dirty="0" smtClean="0"/>
              <a:t> </a:t>
            </a:r>
            <a:r>
              <a:rPr lang="pt-PT" sz="2400" dirty="0" err="1" smtClean="0"/>
              <a:t>get</a:t>
            </a:r>
            <a:r>
              <a:rPr lang="pt-PT" sz="2400" dirty="0" smtClean="0"/>
              <a:t> </a:t>
            </a:r>
            <a:r>
              <a:rPr lang="pt-PT" sz="2400" dirty="0" err="1" smtClean="0"/>
              <a:t>the</a:t>
            </a:r>
            <a:r>
              <a:rPr lang="pt-PT" sz="2400" dirty="0" smtClean="0"/>
              <a:t> chance to </a:t>
            </a:r>
            <a:r>
              <a:rPr lang="pt-PT" sz="2400" dirty="0" err="1" smtClean="0"/>
              <a:t>join</a:t>
            </a:r>
            <a:r>
              <a:rPr lang="pt-PT" sz="2400" dirty="0" smtClean="0"/>
              <a:t> </a:t>
            </a:r>
            <a:r>
              <a:rPr lang="pt-PT" sz="2400" dirty="0" err="1" smtClean="0"/>
              <a:t>the</a:t>
            </a:r>
            <a:r>
              <a:rPr lang="pt-PT" sz="2400" dirty="0" smtClean="0"/>
              <a:t> EU.</a:t>
            </a:r>
          </a:p>
          <a:p>
            <a:pPr marL="64008" indent="0">
              <a:buNone/>
            </a:pPr>
            <a:r>
              <a:rPr lang="pt-PT" sz="2400" dirty="0" err="1" smtClean="0"/>
              <a:t>Therefore</a:t>
            </a:r>
            <a:r>
              <a:rPr lang="pt-PT" sz="2400" dirty="0" smtClean="0"/>
              <a:t> </a:t>
            </a:r>
            <a:r>
              <a:rPr lang="pt-PT" sz="2400" dirty="0" err="1" smtClean="0"/>
              <a:t>they</a:t>
            </a:r>
            <a:r>
              <a:rPr lang="pt-PT" sz="2400" dirty="0" smtClean="0"/>
              <a:t> </a:t>
            </a:r>
            <a:r>
              <a:rPr lang="pt-PT" sz="2400" dirty="0" err="1" smtClean="0"/>
              <a:t>need</a:t>
            </a:r>
            <a:r>
              <a:rPr lang="pt-PT" sz="2400" dirty="0" smtClean="0"/>
              <a:t> </a:t>
            </a:r>
            <a:r>
              <a:rPr lang="pt-PT" sz="2400" dirty="0" err="1" smtClean="0"/>
              <a:t>certain</a:t>
            </a:r>
            <a:r>
              <a:rPr lang="pt-PT" sz="2400" dirty="0" smtClean="0"/>
              <a:t> </a:t>
            </a:r>
            <a:r>
              <a:rPr lang="pt-PT" sz="2400" dirty="0" err="1" smtClean="0"/>
              <a:t>conditions</a:t>
            </a:r>
            <a:r>
              <a:rPr lang="pt-PT" sz="2400" dirty="0"/>
              <a:t>:</a:t>
            </a:r>
            <a:endParaRPr lang="pt-PT" sz="2400" dirty="0" smtClean="0"/>
          </a:p>
        </p:txBody>
      </p:sp>
    </p:spTree>
    <p:extLst>
      <p:ext uri="{BB962C8B-B14F-4D97-AF65-F5344CB8AC3E}">
        <p14:creationId xmlns:p14="http://schemas.microsoft.com/office/powerpoint/2010/main" val="85567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72000"/>
          </a:xfrm>
        </p:spPr>
        <p:txBody>
          <a:bodyPr>
            <a:normAutofit fontScale="85000" lnSpcReduction="20000"/>
          </a:bodyPr>
          <a:lstStyle/>
          <a:p>
            <a:r>
              <a:rPr lang="pt-PT" dirty="0" err="1"/>
              <a:t>h</a:t>
            </a:r>
            <a:r>
              <a:rPr lang="pt-PT" dirty="0" err="1" smtClean="0"/>
              <a:t>uman</a:t>
            </a:r>
            <a:r>
              <a:rPr lang="pt-PT" dirty="0" smtClean="0"/>
              <a:t> </a:t>
            </a:r>
            <a:r>
              <a:rPr lang="pt-PT" dirty="0" err="1" smtClean="0"/>
              <a:t>rights</a:t>
            </a:r>
            <a:r>
              <a:rPr lang="pt-PT" dirty="0" smtClean="0"/>
              <a:t> </a:t>
            </a:r>
          </a:p>
          <a:p>
            <a:r>
              <a:rPr lang="pt-PT" dirty="0" err="1" smtClean="0"/>
              <a:t>democracy</a:t>
            </a:r>
            <a:endParaRPr lang="pt-PT" dirty="0" smtClean="0"/>
          </a:p>
          <a:p>
            <a:r>
              <a:rPr lang="pt-PT" dirty="0" err="1"/>
              <a:t>e</a:t>
            </a:r>
            <a:r>
              <a:rPr lang="pt-PT" dirty="0" err="1" smtClean="0"/>
              <a:t>qual</a:t>
            </a:r>
            <a:r>
              <a:rPr lang="pt-PT" dirty="0" smtClean="0"/>
              <a:t> </a:t>
            </a:r>
            <a:r>
              <a:rPr lang="pt-PT" dirty="0" err="1" smtClean="0"/>
              <a:t>rights</a:t>
            </a:r>
            <a:endParaRPr lang="pt-PT" dirty="0" smtClean="0"/>
          </a:p>
          <a:p>
            <a:r>
              <a:rPr lang="pt-PT" dirty="0" err="1"/>
              <a:t>f</a:t>
            </a:r>
            <a:r>
              <a:rPr lang="pt-PT" dirty="0" err="1" smtClean="0"/>
              <a:t>reedom</a:t>
            </a:r>
            <a:r>
              <a:rPr lang="pt-PT" dirty="0" smtClean="0"/>
              <a:t> of </a:t>
            </a:r>
            <a:r>
              <a:rPr lang="pt-PT" dirty="0" err="1" smtClean="0"/>
              <a:t>speech</a:t>
            </a:r>
            <a:endParaRPr lang="pt-PT" dirty="0" smtClean="0"/>
          </a:p>
          <a:p>
            <a:r>
              <a:rPr lang="pt-PT" dirty="0" err="1"/>
              <a:t>h</a:t>
            </a:r>
            <a:r>
              <a:rPr lang="pt-PT" dirty="0" err="1" smtClean="0"/>
              <a:t>ealth</a:t>
            </a:r>
            <a:r>
              <a:rPr lang="pt-PT" dirty="0" smtClean="0"/>
              <a:t> </a:t>
            </a:r>
            <a:r>
              <a:rPr lang="pt-PT" dirty="0" err="1" smtClean="0"/>
              <a:t>insurance</a:t>
            </a:r>
            <a:r>
              <a:rPr lang="pt-PT" dirty="0" smtClean="0"/>
              <a:t> </a:t>
            </a:r>
            <a:r>
              <a:rPr lang="pt-PT" dirty="0" err="1" smtClean="0"/>
              <a:t>coverage</a:t>
            </a:r>
            <a:endParaRPr lang="pt-PT" dirty="0" smtClean="0"/>
          </a:p>
          <a:p>
            <a:r>
              <a:rPr lang="pt-PT" dirty="0" err="1" smtClean="0"/>
              <a:t>access</a:t>
            </a:r>
            <a:r>
              <a:rPr lang="pt-PT" dirty="0" smtClean="0"/>
              <a:t> for </a:t>
            </a:r>
            <a:r>
              <a:rPr lang="pt-PT" dirty="0" err="1" smtClean="0"/>
              <a:t>clean</a:t>
            </a:r>
            <a:r>
              <a:rPr lang="pt-PT" dirty="0" smtClean="0"/>
              <a:t> </a:t>
            </a:r>
            <a:r>
              <a:rPr lang="pt-PT" dirty="0" err="1" smtClean="0"/>
              <a:t>drinking</a:t>
            </a:r>
            <a:r>
              <a:rPr lang="pt-PT" dirty="0" smtClean="0"/>
              <a:t> </a:t>
            </a:r>
            <a:r>
              <a:rPr lang="pt-PT" dirty="0" err="1" smtClean="0"/>
              <a:t>water</a:t>
            </a:r>
            <a:endParaRPr lang="pt-PT" dirty="0" smtClean="0"/>
          </a:p>
          <a:p>
            <a:r>
              <a:rPr lang="pt-PT" dirty="0" err="1"/>
              <a:t>r</a:t>
            </a:r>
            <a:r>
              <a:rPr lang="pt-PT" dirty="0" err="1" smtClean="0"/>
              <a:t>egulated</a:t>
            </a:r>
            <a:r>
              <a:rPr lang="pt-PT" dirty="0" smtClean="0"/>
              <a:t> </a:t>
            </a:r>
            <a:r>
              <a:rPr lang="pt-PT" dirty="0" err="1" smtClean="0"/>
              <a:t>education</a:t>
            </a:r>
            <a:r>
              <a:rPr lang="pt-PT" dirty="0" smtClean="0"/>
              <a:t> for </a:t>
            </a:r>
            <a:r>
              <a:rPr lang="pt-PT" dirty="0" err="1" smtClean="0"/>
              <a:t>everyone</a:t>
            </a:r>
            <a:endParaRPr lang="pt-PT" dirty="0" smtClean="0"/>
          </a:p>
          <a:p>
            <a:r>
              <a:rPr lang="pt-PT" dirty="0"/>
              <a:t>s</a:t>
            </a:r>
            <a:r>
              <a:rPr lang="pt-PT" dirty="0" smtClean="0"/>
              <a:t>ocial </a:t>
            </a:r>
            <a:r>
              <a:rPr lang="pt-PT" dirty="0" err="1" smtClean="0"/>
              <a:t>help</a:t>
            </a:r>
            <a:r>
              <a:rPr lang="pt-PT" dirty="0" smtClean="0"/>
              <a:t> (</a:t>
            </a:r>
            <a:r>
              <a:rPr lang="pt-PT" dirty="0" err="1" smtClean="0"/>
              <a:t>Harz</a:t>
            </a:r>
            <a:r>
              <a:rPr lang="pt-PT" dirty="0" smtClean="0"/>
              <a:t> IV)</a:t>
            </a:r>
          </a:p>
          <a:p>
            <a:r>
              <a:rPr lang="pt-PT" dirty="0" err="1"/>
              <a:t>f</a:t>
            </a:r>
            <a:r>
              <a:rPr lang="pt-PT" dirty="0" err="1" smtClean="0"/>
              <a:t>reedom</a:t>
            </a:r>
            <a:r>
              <a:rPr lang="pt-PT" dirty="0" smtClean="0"/>
              <a:t> of </a:t>
            </a:r>
            <a:r>
              <a:rPr lang="pt-PT" dirty="0" err="1" smtClean="0"/>
              <a:t>religion</a:t>
            </a:r>
            <a:endParaRPr lang="pt-PT" dirty="0" smtClean="0"/>
          </a:p>
          <a:p>
            <a:r>
              <a:rPr lang="pt-PT" dirty="0" err="1"/>
              <a:t>p</a:t>
            </a:r>
            <a:r>
              <a:rPr lang="pt-PT" dirty="0" err="1" smtClean="0"/>
              <a:t>ress</a:t>
            </a:r>
            <a:r>
              <a:rPr lang="pt-PT" dirty="0" smtClean="0"/>
              <a:t> </a:t>
            </a:r>
            <a:r>
              <a:rPr lang="pt-PT" dirty="0" err="1" smtClean="0"/>
              <a:t>freedom</a:t>
            </a:r>
            <a:endParaRPr lang="pt-PT" dirty="0" smtClean="0"/>
          </a:p>
          <a:p>
            <a:r>
              <a:rPr lang="pt-PT" dirty="0" err="1"/>
              <a:t>o</a:t>
            </a:r>
            <a:r>
              <a:rPr lang="pt-PT" dirty="0" err="1" smtClean="0"/>
              <a:t>ffical</a:t>
            </a:r>
            <a:r>
              <a:rPr lang="pt-PT" dirty="0" smtClean="0"/>
              <a:t> </a:t>
            </a:r>
            <a:r>
              <a:rPr lang="pt-PT" dirty="0" err="1" smtClean="0"/>
              <a:t>transport</a:t>
            </a:r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9912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dirty="0" smtClean="0"/>
              <a:t>3. </a:t>
            </a:r>
            <a:r>
              <a:rPr lang="pt-PT" sz="4000" dirty="0" err="1" smtClean="0"/>
              <a:t>How</a:t>
            </a:r>
            <a:r>
              <a:rPr lang="pt-PT" sz="4000" dirty="0" smtClean="0"/>
              <a:t> </a:t>
            </a:r>
            <a:r>
              <a:rPr lang="pt-PT" sz="4000" dirty="0" err="1" smtClean="0"/>
              <a:t>far</a:t>
            </a:r>
            <a:r>
              <a:rPr lang="pt-PT" sz="4000" dirty="0" smtClean="0"/>
              <a:t> can </a:t>
            </a:r>
            <a:r>
              <a:rPr lang="pt-PT" sz="4000" dirty="0" err="1" smtClean="0"/>
              <a:t>the</a:t>
            </a:r>
            <a:r>
              <a:rPr lang="pt-PT" sz="4000" dirty="0" smtClean="0"/>
              <a:t> EU </a:t>
            </a:r>
            <a:r>
              <a:rPr lang="pt-PT" sz="4000" dirty="0" err="1" smtClean="0"/>
              <a:t>be</a:t>
            </a:r>
            <a:r>
              <a:rPr lang="pt-PT" sz="4000" dirty="0" smtClean="0"/>
              <a:t> </a:t>
            </a:r>
            <a:r>
              <a:rPr lang="pt-PT" sz="4000" dirty="0" err="1" smtClean="0"/>
              <a:t>enlarged</a:t>
            </a:r>
            <a:r>
              <a:rPr lang="pt-PT" sz="4000" dirty="0" smtClean="0"/>
              <a:t>?</a:t>
            </a:r>
            <a:endParaRPr lang="pt-PT" sz="40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PT" sz="2400" dirty="0" err="1" smtClean="0"/>
              <a:t>Just</a:t>
            </a:r>
            <a:r>
              <a:rPr lang="pt-PT" sz="2400" dirty="0" smtClean="0"/>
              <a:t> </a:t>
            </a:r>
            <a:r>
              <a:rPr lang="pt-PT" sz="2400" dirty="0" err="1" smtClean="0"/>
              <a:t>the</a:t>
            </a:r>
            <a:r>
              <a:rPr lang="pt-PT" sz="2400" dirty="0" smtClean="0"/>
              <a:t> </a:t>
            </a:r>
            <a:r>
              <a:rPr lang="pt-PT" sz="2400" dirty="0" err="1" smtClean="0"/>
              <a:t>countries</a:t>
            </a:r>
            <a:r>
              <a:rPr lang="pt-PT" sz="2400" dirty="0" smtClean="0"/>
              <a:t> </a:t>
            </a:r>
            <a:r>
              <a:rPr lang="pt-PT" sz="2400" dirty="0" err="1" smtClean="0"/>
              <a:t>which</a:t>
            </a:r>
            <a:r>
              <a:rPr lang="pt-PT" sz="2400" dirty="0" smtClean="0"/>
              <a:t> are </a:t>
            </a:r>
            <a:r>
              <a:rPr lang="pt-PT" sz="2400" dirty="0" err="1" smtClean="0"/>
              <a:t>part</a:t>
            </a:r>
            <a:r>
              <a:rPr lang="pt-PT" sz="2400" dirty="0" smtClean="0"/>
              <a:t> of </a:t>
            </a:r>
            <a:r>
              <a:rPr lang="pt-PT" sz="2400" dirty="0" err="1" smtClean="0"/>
              <a:t>Europe</a:t>
            </a:r>
            <a:r>
              <a:rPr lang="pt-PT" sz="2400" dirty="0" smtClean="0"/>
              <a:t> </a:t>
            </a:r>
            <a:r>
              <a:rPr lang="pt-PT" sz="2400" dirty="0" err="1" smtClean="0"/>
              <a:t>have</a:t>
            </a:r>
            <a:r>
              <a:rPr lang="pt-PT" sz="2400" dirty="0" smtClean="0"/>
              <a:t> </a:t>
            </a:r>
            <a:r>
              <a:rPr lang="pt-PT" sz="2400" dirty="0" err="1" smtClean="0"/>
              <a:t>the</a:t>
            </a:r>
            <a:r>
              <a:rPr lang="pt-PT" sz="2400" dirty="0" smtClean="0"/>
              <a:t> </a:t>
            </a:r>
            <a:r>
              <a:rPr lang="pt-PT" sz="2400" dirty="0" err="1" smtClean="0"/>
              <a:t>possibility</a:t>
            </a:r>
            <a:r>
              <a:rPr lang="pt-PT" sz="2400" dirty="0" smtClean="0"/>
              <a:t> to </a:t>
            </a:r>
            <a:r>
              <a:rPr lang="pt-PT" sz="2400" dirty="0" err="1" smtClean="0"/>
              <a:t>become</a:t>
            </a:r>
            <a:r>
              <a:rPr lang="pt-PT" sz="2400" dirty="0" smtClean="0"/>
              <a:t> a </a:t>
            </a:r>
            <a:r>
              <a:rPr lang="pt-PT" sz="2400" dirty="0" err="1" smtClean="0"/>
              <a:t>member</a:t>
            </a:r>
            <a:r>
              <a:rPr lang="pt-PT" sz="2400" dirty="0" smtClean="0"/>
              <a:t> of </a:t>
            </a:r>
            <a:r>
              <a:rPr lang="pt-PT" sz="2400" dirty="0" err="1" smtClean="0"/>
              <a:t>the</a:t>
            </a:r>
            <a:r>
              <a:rPr lang="pt-PT" sz="2400" dirty="0" smtClean="0"/>
              <a:t> EU.</a:t>
            </a:r>
          </a:p>
          <a:p>
            <a:endParaRPr lang="pt-PT" sz="2400" dirty="0" smtClean="0"/>
          </a:p>
          <a:p>
            <a:endParaRPr lang="pt-PT" sz="24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171532"/>
              </p:ext>
            </p:extLst>
          </p:nvPr>
        </p:nvGraphicFramePr>
        <p:xfrm>
          <a:off x="1115616" y="3645024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only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in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Europe</a:t>
                      </a:r>
                      <a:r>
                        <a:rPr lang="pt-PT" baseline="0" dirty="0" smtClean="0"/>
                        <a:t>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err="1" smtClean="0"/>
                        <a:t>worldwide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pt-PT" dirty="0" smtClean="0"/>
                        <a:t>- </a:t>
                      </a:r>
                      <a:r>
                        <a:rPr lang="pt-PT" dirty="0" err="1" smtClean="0"/>
                        <a:t>corrupt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PT" dirty="0" smtClean="0"/>
                        <a:t>- </a:t>
                      </a:r>
                      <a:r>
                        <a:rPr lang="pt-PT" dirty="0" err="1" smtClean="0"/>
                        <a:t>minerals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from</a:t>
                      </a:r>
                      <a:r>
                        <a:rPr lang="pt-PT" baseline="0" dirty="0" smtClean="0"/>
                        <a:t> e.g. </a:t>
                      </a:r>
                      <a:r>
                        <a:rPr lang="pt-PT" baseline="0" dirty="0" err="1" smtClean="0"/>
                        <a:t>Africa</a:t>
                      </a:r>
                      <a:endParaRPr lang="pt-PT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 can </a:t>
                      </a:r>
                      <a:r>
                        <a:rPr lang="pt-PT" dirty="0" err="1" smtClean="0"/>
                        <a:t>not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control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people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in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other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states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- safe </a:t>
                      </a:r>
                      <a:r>
                        <a:rPr lang="pt-PT" dirty="0" err="1" smtClean="0"/>
                        <a:t>other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countries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 </a:t>
                      </a:r>
                      <a:r>
                        <a:rPr lang="pt-PT" dirty="0" err="1" smtClean="0"/>
                        <a:t>debts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- </a:t>
                      </a:r>
                      <a:r>
                        <a:rPr lang="pt-PT" dirty="0" err="1" smtClean="0"/>
                        <a:t>help</a:t>
                      </a:r>
                      <a:r>
                        <a:rPr lang="pt-PT" dirty="0" smtClean="0"/>
                        <a:t> to </a:t>
                      </a:r>
                      <a:r>
                        <a:rPr lang="pt-PT" dirty="0" err="1" smtClean="0"/>
                        <a:t>develop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277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4000" dirty="0" err="1"/>
              <a:t>s</a:t>
            </a:r>
            <a:r>
              <a:rPr lang="pt-PT" sz="4000" dirty="0" err="1" smtClean="0"/>
              <a:t>tatement</a:t>
            </a:r>
            <a:r>
              <a:rPr lang="pt-PT" sz="4000" dirty="0" smtClean="0"/>
              <a:t>: </a:t>
            </a:r>
            <a:r>
              <a:rPr lang="pt-PT" sz="4000" dirty="0" err="1" smtClean="0"/>
              <a:t>Is</a:t>
            </a:r>
            <a:r>
              <a:rPr lang="pt-PT" sz="4000" dirty="0" smtClean="0"/>
              <a:t> </a:t>
            </a:r>
            <a:r>
              <a:rPr lang="pt-PT" sz="4000" dirty="0" err="1" smtClean="0"/>
              <a:t>the</a:t>
            </a:r>
            <a:r>
              <a:rPr lang="pt-PT" sz="4000" dirty="0" smtClean="0"/>
              <a:t> EU </a:t>
            </a:r>
            <a:r>
              <a:rPr lang="pt-PT" sz="4000" dirty="0" err="1" smtClean="0"/>
              <a:t>already</a:t>
            </a:r>
            <a:r>
              <a:rPr lang="pt-PT" sz="4000" dirty="0" smtClean="0"/>
              <a:t> </a:t>
            </a:r>
            <a:r>
              <a:rPr lang="pt-PT" sz="4000" dirty="0" err="1" smtClean="0"/>
              <a:t>big</a:t>
            </a:r>
            <a:r>
              <a:rPr lang="pt-PT" sz="4000" dirty="0" smtClean="0"/>
              <a:t> </a:t>
            </a:r>
            <a:r>
              <a:rPr lang="pt-PT" sz="4000" dirty="0" err="1" smtClean="0"/>
              <a:t>enough</a:t>
            </a:r>
            <a:r>
              <a:rPr lang="pt-PT" sz="4000" dirty="0" smtClean="0"/>
              <a:t> </a:t>
            </a:r>
            <a:r>
              <a:rPr lang="pt-PT" sz="4000" dirty="0" err="1" smtClean="0"/>
              <a:t>or</a:t>
            </a:r>
            <a:r>
              <a:rPr lang="pt-PT" sz="4000" dirty="0" smtClean="0"/>
              <a:t> </a:t>
            </a:r>
            <a:r>
              <a:rPr lang="pt-PT" sz="4000" dirty="0" err="1" smtClean="0"/>
              <a:t>not</a:t>
            </a:r>
            <a:r>
              <a:rPr lang="pt-PT" sz="4000" dirty="0" smtClean="0"/>
              <a:t>? </a:t>
            </a:r>
            <a:endParaRPr lang="pt-PT" sz="4000" dirty="0"/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1879493"/>
              </p:ext>
            </p:extLst>
          </p:nvPr>
        </p:nvGraphicFramePr>
        <p:xfrm>
          <a:off x="539552" y="2492896"/>
          <a:ext cx="8229600" cy="413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NO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YES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 “</a:t>
                      </a:r>
                      <a:r>
                        <a:rPr lang="pt-PT" dirty="0" err="1" smtClean="0"/>
                        <a:t>rich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countries</a:t>
                      </a:r>
                      <a:r>
                        <a:rPr lang="pt-PT" dirty="0" smtClean="0"/>
                        <a:t>” </a:t>
                      </a:r>
                      <a:r>
                        <a:rPr lang="pt-PT" dirty="0" err="1" smtClean="0"/>
                        <a:t>could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help</a:t>
                      </a:r>
                      <a:r>
                        <a:rPr lang="pt-PT" dirty="0" smtClean="0"/>
                        <a:t>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/>
                        <a:t>- </a:t>
                      </a:r>
                      <a:r>
                        <a:rPr lang="pt-PT" dirty="0" err="1" smtClean="0"/>
                        <a:t>enough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problems</a:t>
                      </a:r>
                      <a:r>
                        <a:rPr lang="pt-PT" baseline="0" dirty="0" smtClean="0"/>
                        <a:t>  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 </a:t>
                      </a:r>
                      <a:r>
                        <a:rPr lang="pt-PT" dirty="0" err="1" smtClean="0"/>
                        <a:t>if</a:t>
                      </a:r>
                      <a:r>
                        <a:rPr lang="pt-PT" dirty="0" smtClean="0"/>
                        <a:t> a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European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country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fulfills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conditions</a:t>
                      </a:r>
                      <a:r>
                        <a:rPr lang="pt-PT" baseline="0" dirty="0" smtClean="0"/>
                        <a:t>,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EU </a:t>
                      </a:r>
                      <a:r>
                        <a:rPr lang="pt-PT" baseline="0" dirty="0" err="1" smtClean="0"/>
                        <a:t>is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obliged</a:t>
                      </a:r>
                      <a:r>
                        <a:rPr lang="pt-PT" baseline="0" dirty="0" smtClean="0"/>
                        <a:t> to </a:t>
                      </a:r>
                      <a:r>
                        <a:rPr lang="pt-PT" baseline="0" dirty="0" err="1" smtClean="0"/>
                        <a:t>let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them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in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dirty="0" smtClean="0">
                          <a:sym typeface="Wingdings" pitchFamily="2" charset="2"/>
                        </a:rPr>
                        <a:t> </a:t>
                      </a:r>
                      <a:r>
                        <a:rPr lang="pt-PT" dirty="0" err="1" smtClean="0">
                          <a:sym typeface="Wingdings" pitchFamily="2" charset="2"/>
                        </a:rPr>
                        <a:t>first</a:t>
                      </a:r>
                      <a:r>
                        <a:rPr lang="pt-PT" dirty="0" smtClean="0">
                          <a:sym typeface="Wingdings" pitchFamily="2" charset="2"/>
                        </a:rPr>
                        <a:t> </a:t>
                      </a:r>
                      <a:r>
                        <a:rPr lang="pt-PT" dirty="0" err="1" smtClean="0">
                          <a:sym typeface="Wingdings" pitchFamily="2" charset="2"/>
                        </a:rPr>
                        <a:t>help</a:t>
                      </a:r>
                      <a:r>
                        <a:rPr lang="pt-PT" dirty="0" smtClean="0">
                          <a:sym typeface="Wingdings" pitchFamily="2" charset="2"/>
                        </a:rPr>
                        <a:t> </a:t>
                      </a:r>
                      <a:r>
                        <a:rPr lang="pt-PT" dirty="0" err="1" smtClean="0">
                          <a:sym typeface="Wingdings" pitchFamily="2" charset="2"/>
                        </a:rPr>
                        <a:t>the</a:t>
                      </a:r>
                      <a:r>
                        <a:rPr lang="pt-PT" dirty="0" smtClean="0">
                          <a:sym typeface="Wingdings" pitchFamily="2" charset="2"/>
                        </a:rPr>
                        <a:t> EU </a:t>
                      </a:r>
                      <a:r>
                        <a:rPr lang="pt-PT" dirty="0" err="1" smtClean="0">
                          <a:sym typeface="Wingdings" pitchFamily="2" charset="2"/>
                        </a:rPr>
                        <a:t>countries</a:t>
                      </a:r>
                      <a:endParaRPr lang="pt-P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 cultural </a:t>
                      </a:r>
                      <a:r>
                        <a:rPr lang="pt-PT" dirty="0" err="1" smtClean="0"/>
                        <a:t>diversity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PT" dirty="0" smtClean="0"/>
                        <a:t>- </a:t>
                      </a:r>
                      <a:r>
                        <a:rPr lang="pt-PT" dirty="0" err="1" smtClean="0"/>
                        <a:t>would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turn</a:t>
                      </a:r>
                      <a:r>
                        <a:rPr lang="pt-PT" dirty="0" smtClean="0"/>
                        <a:t> EU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into</a:t>
                      </a:r>
                      <a:r>
                        <a:rPr lang="pt-PT" baseline="0" dirty="0" smtClean="0"/>
                        <a:t> a </a:t>
                      </a:r>
                      <a:r>
                        <a:rPr lang="pt-PT" baseline="0" dirty="0" err="1" smtClean="0"/>
                        <a:t>mini-UN</a:t>
                      </a:r>
                      <a:endParaRPr lang="pt-PT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PT" dirty="0" smtClean="0"/>
                        <a:t>- </a:t>
                      </a:r>
                      <a:r>
                        <a:rPr lang="pt-PT" dirty="0" err="1" smtClean="0"/>
                        <a:t>successive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enlargement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would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bring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new</a:t>
                      </a:r>
                      <a:r>
                        <a:rPr lang="pt-PT" dirty="0" smtClean="0"/>
                        <a:t> </a:t>
                      </a:r>
                      <a:r>
                        <a:rPr lang="pt-PT" dirty="0" err="1" smtClean="0"/>
                        <a:t>ideas</a:t>
                      </a:r>
                      <a:r>
                        <a:rPr lang="pt-PT" baseline="0" dirty="0" smtClean="0"/>
                        <a:t> 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PT" baseline="0" dirty="0" smtClean="0"/>
                        <a:t>-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larger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EU </a:t>
                      </a:r>
                      <a:r>
                        <a:rPr lang="pt-PT" baseline="0" dirty="0" err="1" smtClean="0"/>
                        <a:t>becomes</a:t>
                      </a:r>
                      <a:r>
                        <a:rPr lang="pt-PT" baseline="0" dirty="0" smtClean="0"/>
                        <a:t>,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less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likely</a:t>
                      </a:r>
                      <a:r>
                        <a:rPr lang="pt-PT" baseline="0" dirty="0" smtClean="0"/>
                        <a:t>  </a:t>
                      </a:r>
                      <a:r>
                        <a:rPr lang="pt-PT" baseline="0" dirty="0" err="1" smtClean="0"/>
                        <a:t>it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is</a:t>
                      </a:r>
                      <a:r>
                        <a:rPr lang="pt-PT" baseline="0" dirty="0" smtClean="0"/>
                        <a:t> to </a:t>
                      </a:r>
                      <a:r>
                        <a:rPr lang="pt-PT" baseline="0" dirty="0" err="1" smtClean="0"/>
                        <a:t>develop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into</a:t>
                      </a:r>
                      <a:r>
                        <a:rPr lang="pt-PT" baseline="0" dirty="0" smtClean="0"/>
                        <a:t> a </a:t>
                      </a:r>
                      <a:r>
                        <a:rPr lang="pt-PT" baseline="0" dirty="0" err="1" smtClean="0"/>
                        <a:t>true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political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union</a:t>
                      </a:r>
                      <a:endParaRPr lang="pt-PT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PT" baseline="0" dirty="0" smtClean="0"/>
                        <a:t>- </a:t>
                      </a:r>
                      <a:r>
                        <a:rPr lang="pt-PT" baseline="0" dirty="0" err="1" smtClean="0"/>
                        <a:t>their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economies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in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East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would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not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survive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competition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and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they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would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become</a:t>
                      </a:r>
                      <a:r>
                        <a:rPr lang="pt-PT" baseline="0" dirty="0" smtClean="0"/>
                        <a:t> </a:t>
                      </a:r>
                      <a:r>
                        <a:rPr lang="pt-PT" baseline="0" dirty="0" err="1" smtClean="0"/>
                        <a:t>dependant</a:t>
                      </a:r>
                      <a:r>
                        <a:rPr lang="pt-PT" baseline="0" dirty="0" smtClean="0"/>
                        <a:t> to </a:t>
                      </a:r>
                      <a:r>
                        <a:rPr lang="pt-PT" baseline="0" dirty="0" err="1" smtClean="0"/>
                        <a:t>the</a:t>
                      </a:r>
                      <a:r>
                        <a:rPr lang="pt-PT" baseline="0" dirty="0" smtClean="0"/>
                        <a:t> West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46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ia">
  <a:themeElements>
    <a:clrScheme name="Energia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ia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nergia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187</TotalTime>
  <Words>305</Words>
  <Application>Microsoft Office PowerPoint</Application>
  <PresentationFormat>Apresentação no Ecrã (4:3)</PresentationFormat>
  <Paragraphs>47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Energia</vt:lpstr>
      <vt:lpstr>European borders Committee</vt:lpstr>
      <vt:lpstr>1. Where are the borders of the European Union?</vt:lpstr>
      <vt:lpstr>Apresentação do PowerPoint</vt:lpstr>
      <vt:lpstr>2. Conditions for joining the EU</vt:lpstr>
      <vt:lpstr>Apresentação do PowerPoint</vt:lpstr>
      <vt:lpstr>3. How far can the EU be enlarged?</vt:lpstr>
      <vt:lpstr>statement: Is the EU already big enough or not? </vt:lpstr>
    </vt:vector>
  </TitlesOfParts>
  <Company>M. E. - GEPE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boarders Committee</dc:title>
  <dc:creator>Utilizador</dc:creator>
  <cp:lastModifiedBy>Utilizador</cp:lastModifiedBy>
  <cp:revision>23</cp:revision>
  <dcterms:created xsi:type="dcterms:W3CDTF">2014-05-21T08:20:51Z</dcterms:created>
  <dcterms:modified xsi:type="dcterms:W3CDTF">2014-05-11T17:26:01Z</dcterms:modified>
</cp:coreProperties>
</file>